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2" r:id="rId4"/>
    <p:sldId id="266" r:id="rId5"/>
    <p:sldId id="261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939"/>
    <a:srgbClr val="E00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 Rojek" userId="1b73c8b3ba625b96" providerId="LiveId" clId="{E6865BA1-45AB-4814-887F-9F23236A3C30}"/>
    <pc:docChg chg="addSld delSld modMainMaster">
      <pc:chgData name="Kamil Rojek" userId="1b73c8b3ba625b96" providerId="LiveId" clId="{E6865BA1-45AB-4814-887F-9F23236A3C30}" dt="2024-02-28T21:12:21.941" v="19" actId="47"/>
      <pc:docMkLst>
        <pc:docMk/>
      </pc:docMkLst>
      <pc:sldChg chg="new del">
        <pc:chgData name="Kamil Rojek" userId="1b73c8b3ba625b96" providerId="LiveId" clId="{E6865BA1-45AB-4814-887F-9F23236A3C30}" dt="2024-02-28T21:12:21.941" v="19" actId="47"/>
        <pc:sldMkLst>
          <pc:docMk/>
          <pc:sldMk cId="109907642" sldId="267"/>
        </pc:sldMkLst>
      </pc:sldChg>
      <pc:sldMasterChg chg="setBg modSldLayout">
        <pc:chgData name="Kamil Rojek" userId="1b73c8b3ba625b96" providerId="LiveId" clId="{E6865BA1-45AB-4814-887F-9F23236A3C30}" dt="2024-02-28T21:11:52.559" v="17"/>
        <pc:sldMasterMkLst>
          <pc:docMk/>
          <pc:sldMasterMk cId="3384825407" sldId="2147483648"/>
        </pc:sldMasterMkLst>
        <pc:sldLayoutChg chg="modSp setBg">
          <pc:chgData name="Kamil Rojek" userId="1b73c8b3ba625b96" providerId="LiveId" clId="{E6865BA1-45AB-4814-887F-9F23236A3C30}" dt="2024-02-28T21:11:06.743" v="3" actId="207"/>
          <pc:sldLayoutMkLst>
            <pc:docMk/>
            <pc:sldMasterMk cId="3384825407" sldId="2147483648"/>
            <pc:sldLayoutMk cId="1118466344" sldId="2147483649"/>
          </pc:sldLayoutMkLst>
          <pc:spChg chg="mod">
            <ac:chgData name="Kamil Rojek" userId="1b73c8b3ba625b96" providerId="LiveId" clId="{E6865BA1-45AB-4814-887F-9F23236A3C30}" dt="2024-02-28T21:11:01.561" v="2" actId="207"/>
            <ac:spMkLst>
              <pc:docMk/>
              <pc:sldMasterMk cId="3384825407" sldId="2147483648"/>
              <pc:sldLayoutMk cId="1118466344" sldId="2147483649"/>
              <ac:spMk id="2" creationId="{BD49EB0D-49EA-4DA1-BEC2-F6CBC60ABB51}"/>
            </ac:spMkLst>
          </pc:spChg>
          <pc:spChg chg="mod">
            <ac:chgData name="Kamil Rojek" userId="1b73c8b3ba625b96" providerId="LiveId" clId="{E6865BA1-45AB-4814-887F-9F23236A3C30}" dt="2024-02-28T21:11:06.743" v="3" actId="207"/>
            <ac:spMkLst>
              <pc:docMk/>
              <pc:sldMasterMk cId="3384825407" sldId="2147483648"/>
              <pc:sldLayoutMk cId="1118466344" sldId="2147483649"/>
              <ac:spMk id="17" creationId="{7B1DF0F9-2913-4772-B798-92D971D82DD6}"/>
            </ac:spMkLst>
          </pc:spChg>
        </pc:sldLayoutChg>
        <pc:sldLayoutChg chg="setBg">
          <pc:chgData name="Kamil Rojek" userId="1b73c8b3ba625b96" providerId="LiveId" clId="{E6865BA1-45AB-4814-887F-9F23236A3C30}" dt="2024-02-28T21:11:27.066" v="7"/>
          <pc:sldLayoutMkLst>
            <pc:docMk/>
            <pc:sldMasterMk cId="3384825407" sldId="2147483648"/>
            <pc:sldLayoutMk cId="1863903118" sldId="2147483650"/>
          </pc:sldLayoutMkLst>
        </pc:sldLayoutChg>
        <pc:sldLayoutChg chg="setBg">
          <pc:chgData name="Kamil Rojek" userId="1b73c8b3ba625b96" providerId="LiveId" clId="{E6865BA1-45AB-4814-887F-9F23236A3C30}" dt="2024-02-28T21:11:31.827" v="9"/>
          <pc:sldLayoutMkLst>
            <pc:docMk/>
            <pc:sldMasterMk cId="3384825407" sldId="2147483648"/>
            <pc:sldLayoutMk cId="2833126447" sldId="2147483651"/>
          </pc:sldLayoutMkLst>
        </pc:sldLayoutChg>
        <pc:sldLayoutChg chg="setBg">
          <pc:chgData name="Kamil Rojek" userId="1b73c8b3ba625b96" providerId="LiveId" clId="{E6865BA1-45AB-4814-887F-9F23236A3C30}" dt="2024-02-28T21:11:35.839" v="11"/>
          <pc:sldLayoutMkLst>
            <pc:docMk/>
            <pc:sldMasterMk cId="3384825407" sldId="2147483648"/>
            <pc:sldLayoutMk cId="4024439120" sldId="2147483653"/>
          </pc:sldLayoutMkLst>
        </pc:sldLayoutChg>
        <pc:sldLayoutChg chg="setBg">
          <pc:chgData name="Kamil Rojek" userId="1b73c8b3ba625b96" providerId="LiveId" clId="{E6865BA1-45AB-4814-887F-9F23236A3C30}" dt="2024-02-28T21:11:40.673" v="13"/>
          <pc:sldLayoutMkLst>
            <pc:docMk/>
            <pc:sldMasterMk cId="3384825407" sldId="2147483648"/>
            <pc:sldLayoutMk cId="2794546930" sldId="2147483654"/>
          </pc:sldLayoutMkLst>
        </pc:sldLayoutChg>
        <pc:sldLayoutChg chg="setBg">
          <pc:chgData name="Kamil Rojek" userId="1b73c8b3ba625b96" providerId="LiveId" clId="{E6865BA1-45AB-4814-887F-9F23236A3C30}" dt="2024-02-28T21:11:45.077" v="15"/>
          <pc:sldLayoutMkLst>
            <pc:docMk/>
            <pc:sldMasterMk cId="3384825407" sldId="2147483648"/>
            <pc:sldLayoutMk cId="3573721502" sldId="2147483655"/>
          </pc:sldLayoutMkLst>
        </pc:sldLayoutChg>
        <pc:sldLayoutChg chg="setBg">
          <pc:chgData name="Kamil Rojek" userId="1b73c8b3ba625b96" providerId="LiveId" clId="{E6865BA1-45AB-4814-887F-9F23236A3C30}" dt="2024-02-28T21:11:52.559" v="17"/>
          <pc:sldLayoutMkLst>
            <pc:docMk/>
            <pc:sldMasterMk cId="3384825407" sldId="2147483648"/>
            <pc:sldLayoutMk cId="896515852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49EB0D-49EA-4DA1-BEC2-F6CBC60AB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4272" y="1797928"/>
            <a:ext cx="9723455" cy="2387600"/>
          </a:xfrm>
        </p:spPr>
        <p:txBody>
          <a:bodyPr anchor="ctr">
            <a:normAutofit/>
          </a:bodyPr>
          <a:lstStyle>
            <a:lvl1pPr algn="ctr">
              <a:defRPr sz="4000" b="1" baseline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18"/>
                <a:sym typeface="Wingdings" panose="05000000000000000000" pitchFamily="2" charset="2"/>
              </a:defRPr>
            </a:lvl1pPr>
          </a:lstStyle>
          <a:p>
            <a:endParaRPr lang="pl-PL" dirty="0"/>
          </a:p>
        </p:txBody>
      </p:sp>
      <p:sp>
        <p:nvSpPr>
          <p:cNvPr id="17" name="Symbol zastępczy tekstu 16">
            <a:extLst>
              <a:ext uri="{FF2B5EF4-FFF2-40B4-BE49-F238E27FC236}">
                <a16:creationId xmlns:a16="http://schemas.microsoft.com/office/drawing/2014/main" id="{7B1DF0F9-2913-4772-B798-92D971D82D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3995" y="4684092"/>
            <a:ext cx="9144007" cy="37468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="0" baseline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18"/>
              </a:defRPr>
            </a:lvl1pPr>
          </a:lstStyle>
          <a:p>
            <a:pPr lvl="0"/>
            <a:r>
              <a:rPr lang="pl-PL" dirty="0"/>
              <a:t>Kliknij, aby edytować imię i nazwisko prelegenta</a:t>
            </a:r>
          </a:p>
        </p:txBody>
      </p:sp>
    </p:spTree>
    <p:extLst>
      <p:ext uri="{BB962C8B-B14F-4D97-AF65-F5344CB8AC3E}">
        <p14:creationId xmlns:p14="http://schemas.microsoft.com/office/powerpoint/2010/main" val="111846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42641A-804E-4212-9E42-8AFC2ADF5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847852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6815A9-CFAA-46C0-A89E-6878F70C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596B73-EA73-44A8-9EB6-31D009206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0B2-6EE0-4882-A805-70567FF3B62F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15A54D-0909-4829-93E8-0D207145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390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EB66DB-63EF-4261-ABF0-83C9C3E38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CF381F-CD55-4432-9ED5-D9A2063F7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6EC9C9-5A4C-41A7-BDE1-FC39CBF4E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0B2-6EE0-4882-A805-70567FF3B62F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4F0869-CC72-4685-B2D0-16BCE0C3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312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DCB453-105B-4D8D-987B-22E7B376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8456612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4C12655-D1EC-4987-AF5A-8A10381CE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A7997BC-9BA4-4D3D-B073-18AC86FA5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76C02CB-E11B-4B2C-8181-EE394FC8A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95D47D0-836B-4F43-88B8-B0F63E97CF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57D80B6-54F7-485F-8F4F-07A432E2D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0B2-6EE0-4882-A805-70567FF3B62F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F9D9609-9D18-40A3-99C4-1ED2C0F1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443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27575C-CBFD-4992-8AA8-53B407F61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843788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1CE2645-472B-406F-82D1-C16E14FF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0B2-6EE0-4882-A805-70567FF3B62F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51B1F71-36AD-4AC4-B19E-A8F539A4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454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E8F2352-7E4A-4186-810B-54206D41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0B2-6EE0-4882-A805-70567FF3B62F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0AD55ED-57BE-481E-874B-359E46402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372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as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51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128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A498171-7788-4FBF-8126-935127855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8458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6AB6403-E626-4ED3-80BB-A850F0588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1F0632-8588-484E-9B98-7AAA3EF13D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00B2-6EE0-4882-A805-70567FF3B62F}" type="datetimeFigureOut">
              <a:rPr lang="pl-PL" smtClean="0"/>
              <a:t>28.02.2024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49DEF78-6E65-4991-9B74-74C573D20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482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60" r:id="rId7"/>
    <p:sldLayoutId id="2147483664" r:id="rId8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78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B0A475-8213-4095-AD0C-6066B0832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6749" y="2235200"/>
            <a:ext cx="10078497" cy="23876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985BBD1-3472-4CCF-BA0C-3AA4FD46F3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114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96826-A221-4FC2-A750-862556B25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5D5962-D05C-43B6-8E59-1529335E8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8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292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562401"/>
      </p:ext>
    </p:extLst>
  </p:cSld>
  <p:clrMapOvr>
    <a:masterClrMapping/>
  </p:clrMapOvr>
</p:sld>
</file>

<file path=ppt/theme/theme1.xml><?xml version="1.0" encoding="utf-8"?>
<a:theme xmlns:a="http://schemas.openxmlformats.org/drawingml/2006/main" name="JASNY - e-Kongres PASE 2021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SE for PD - szablon prezentacji.potx" id="{B3580F4D-8A74-4954-9852-B3723EF5B153}" vid="{BCD3C2FE-7A45-4BF9-99D9-66BB530A861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sPASE for PD - szablon prezentacji</Template>
  <TotalTime>411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JASNY - e-Kongres PASE 2021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Stowarzyszenie PASE</dc:creator>
  <cp:lastModifiedBy>Kamil Rojek</cp:lastModifiedBy>
  <cp:revision>47</cp:revision>
  <dcterms:created xsi:type="dcterms:W3CDTF">2019-01-15T23:22:13Z</dcterms:created>
  <dcterms:modified xsi:type="dcterms:W3CDTF">2024-02-28T21:12:25Z</dcterms:modified>
</cp:coreProperties>
</file>