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7" r:id="rId4"/>
    <p:sldId id="266" r:id="rId5"/>
    <p:sldId id="261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939"/>
    <a:srgbClr val="E00F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49EB0D-49EA-4DA1-BEC2-F6CBC60AB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4272" y="1797928"/>
            <a:ext cx="9723455" cy="2387600"/>
          </a:xfrm>
        </p:spPr>
        <p:txBody>
          <a:bodyPr anchor="ctr">
            <a:normAutofit/>
          </a:bodyPr>
          <a:lstStyle>
            <a:lvl1pPr algn="ctr">
              <a:defRPr sz="4000" b="1" baseline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-18"/>
                <a:sym typeface="Wingdings" panose="05000000000000000000" pitchFamily="2" charset="2"/>
              </a:defRPr>
            </a:lvl1pPr>
          </a:lstStyle>
          <a:p>
            <a:endParaRPr lang="pl-PL" dirty="0"/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7B1DF0F9-2913-4772-B798-92D971D82DD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3995" y="4684092"/>
            <a:ext cx="9144007" cy="37468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="0" baseline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-18"/>
              </a:defRPr>
            </a:lvl1pPr>
          </a:lstStyle>
          <a:p>
            <a:pPr lvl="0"/>
            <a:r>
              <a:rPr lang="pl-PL" dirty="0"/>
              <a:t>Kliknij, aby edytować imię i nazwisko prelegenta</a:t>
            </a:r>
          </a:p>
        </p:txBody>
      </p:sp>
    </p:spTree>
    <p:extLst>
      <p:ext uri="{BB962C8B-B14F-4D97-AF65-F5344CB8AC3E}">
        <p14:creationId xmlns:p14="http://schemas.microsoft.com/office/powerpoint/2010/main" val="111846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 biał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42641A-804E-4212-9E42-8AFC2ADF5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847852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6815A9-CFAA-46C0-A89E-6878F70C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15A54D-0909-4829-93E8-0D207145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390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 biał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EB66DB-63EF-4261-ABF0-83C9C3E3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5CF381F-CD55-4432-9ED5-D9A2063F7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4F0869-CC72-4685-B2D0-16BCE0C33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12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 biał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DCB453-105B-4D8D-987B-22E7B376D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8456612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4C12655-D1EC-4987-AF5A-8A10381CE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A7997BC-9BA4-4D3D-B073-18AC86FA5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76C02CB-E11B-4B2C-8181-EE394FC8A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95D47D0-836B-4F43-88B8-B0F63E97C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F9D9609-9D18-40A3-99C4-1ED2C0F1F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443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 biał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27575C-CBFD-4992-8AA8-53B407F61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843788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51B1F71-36AD-4AC4-B19E-A8F539A4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454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 biał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0AD55ED-57BE-481E-874B-359E46402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372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as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51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28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A498171-7788-4FBF-8126-935127855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8458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6AB6403-E626-4ED3-80BB-A850F0588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49DEF78-6E65-4991-9B74-74C573D201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482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60" r:id="rId7"/>
    <p:sldLayoutId id="2147483664" r:id="rId8"/>
  </p:sldLayoutIdLst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378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B0A475-8213-4095-AD0C-6066B08320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749" y="2235200"/>
            <a:ext cx="10078497" cy="23876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985BBD1-3472-4CCF-BA0C-3AA4FD46F3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1141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77C824-B80A-8156-B1D5-7A6A2399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025FE5-0BDA-1C52-8B4A-E2B15133D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61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2928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562401"/>
      </p:ext>
    </p:extLst>
  </p:cSld>
  <p:clrMapOvr>
    <a:masterClrMapping/>
  </p:clrMapOvr>
</p:sld>
</file>

<file path=ppt/theme/theme1.xml><?xml version="1.0" encoding="utf-8"?>
<a:theme xmlns:a="http://schemas.openxmlformats.org/drawingml/2006/main" name="Kongres PASE 2025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SE for PD - szablon prezentacji.potx" id="{B3580F4D-8A74-4954-9852-B3723EF5B153}" vid="{BCD3C2FE-7A45-4BF9-99D9-66BB530A86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sPASE for PD - szablon prezentacji</Template>
  <TotalTime>502</TotalTime>
  <Words>0</Words>
  <Application>Microsoft Office PowerPoint</Application>
  <PresentationFormat>Panoramiczny</PresentationFormat>
  <Paragraphs>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Kongres PASE 2025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Stowarzyszenie PASE</dc:creator>
  <cp:lastModifiedBy>Kamil Rojek</cp:lastModifiedBy>
  <cp:revision>52</cp:revision>
  <dcterms:created xsi:type="dcterms:W3CDTF">2019-01-15T23:22:13Z</dcterms:created>
  <dcterms:modified xsi:type="dcterms:W3CDTF">2026-03-05T19:05:39Z</dcterms:modified>
</cp:coreProperties>
</file>